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79" r:id="rId2"/>
    <p:sldId id="287" r:id="rId3"/>
    <p:sldId id="292" r:id="rId4"/>
    <p:sldId id="298" r:id="rId5"/>
    <p:sldId id="299" r:id="rId6"/>
    <p:sldId id="300" r:id="rId7"/>
    <p:sldId id="301" r:id="rId8"/>
    <p:sldId id="303" r:id="rId9"/>
    <p:sldId id="304" r:id="rId10"/>
    <p:sldId id="305" r:id="rId11"/>
    <p:sldId id="306" r:id="rId12"/>
    <p:sldId id="307" r:id="rId13"/>
    <p:sldId id="308" r:id="rId14"/>
    <p:sldId id="302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297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6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4280" autoAdjust="0"/>
  </p:normalViewPr>
  <p:slideViewPr>
    <p:cSldViewPr>
      <p:cViewPr varScale="1">
        <p:scale>
          <a:sx n="72" d="100"/>
          <a:sy n="72" d="100"/>
        </p:scale>
        <p:origin x="474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4C6E1-AF92-4FB7-A013-0B520EBC30AE}" type="datetimeFigureOut">
              <a:rPr lang="en-US"/>
              <a:t>12/16/2019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2D9BF-D574-4807-B36C-9E2A025BE82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0850-0874-4A61-99B4-D613C5E8D9EA}" type="datetimeFigureOut">
              <a:rPr lang="en-US"/>
              <a:t>12/16/2019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EC53-F507-411E-9ADC-FBCFECE09D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5"/>
          <p:cNvSpPr/>
          <p:nvPr/>
        </p:nvSpPr>
        <p:spPr>
          <a:xfrm>
            <a:off x="-1607" y="-1115"/>
            <a:ext cx="12190403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62" name="Rectangle 61"/>
          <p:cNvSpPr/>
          <p:nvPr/>
        </p:nvSpPr>
        <p:spPr bwMode="hidden">
          <a:xfrm>
            <a:off x="0" y="1905001"/>
            <a:ext cx="12188825" cy="214825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>
              <a:lnSpc>
                <a:spcPct val="90000"/>
              </a:lnSpc>
            </a:pPr>
            <a:endParaRPr sz="320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8883" y="1905002"/>
            <a:ext cx="9751060" cy="2147926"/>
          </a:xfrm>
        </p:spPr>
        <p:txBody>
          <a:bodyPr anchor="ctr">
            <a:normAutofit/>
          </a:bodyPr>
          <a:lstStyle>
            <a:lvl1pPr algn="ctr">
              <a:defRPr sz="4400" cap="all" normalizeH="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883" y="4140200"/>
            <a:ext cx="9751060" cy="1016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8" descr="&#10;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507868" y="482600"/>
            <a:ext cx="6602281" cy="5842001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669581">
              <a:defRPr baseline="0"/>
            </a:lvl6pPr>
            <a:lvl7pPr marL="2669581">
              <a:defRPr baseline="0"/>
            </a:lvl7pPr>
            <a:lvl8pPr marL="2669581">
              <a:defRPr baseline="0"/>
            </a:lvl8pPr>
            <a:lvl9pPr marL="2669581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0043" y="482599"/>
            <a:ext cx="1843982" cy="5791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162" y="482599"/>
            <a:ext cx="9040045" cy="5791201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5"/>
          <p:cNvSpPr/>
          <p:nvPr/>
        </p:nvSpPr>
        <p:spPr>
          <a:xfrm>
            <a:off x="-1607" y="-1115"/>
            <a:ext cx="12190403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0"/>
            <a:ext cx="9751060" cy="1992597"/>
          </a:xfrm>
        </p:spPr>
        <p:txBody>
          <a:bodyPr anchor="b" anchorCtr="0">
            <a:noAutofit/>
          </a:bodyPr>
          <a:lstStyle>
            <a:lvl1pPr algn="ctr">
              <a:defRPr sz="4400" b="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 baseline="0"/>
            </a:lvl6pPr>
            <a:lvl7pPr marL="2669581">
              <a:defRPr sz="1400" baseline="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/>
              <a:t>12/16/2019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07868" y="482600"/>
            <a:ext cx="6602280" cy="584200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5"/>
          <p:cNvSpPr/>
          <p:nvPr/>
        </p:nvSpPr>
        <p:spPr>
          <a:xfrm>
            <a:off x="-1607" y="-1115"/>
            <a:ext cx="12190403" cy="6863692"/>
          </a:xfrm>
          <a:custGeom>
            <a:avLst/>
            <a:gdLst/>
            <a:ahLst/>
            <a:cxnLst/>
            <a:rect l="l" t="t" r="r" b="b"/>
            <a:pathLst>
              <a:path w="9145184" h="5147769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33" y="1905000"/>
            <a:ext cx="5180251" cy="17272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507869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133" y="3733800"/>
            <a:ext cx="5180251" cy="172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162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162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B9B9059-F1D6-41D0-95CF-D21CAA096B3A}" type="datetimeFigureOut">
              <a:rPr lang="en-US"/>
              <a:pPr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/>
              <a:p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82" r:id="rId10"/>
    <p:sldLayoutId id="2147483678" r:id="rId11"/>
    <p:sldLayoutId id="214748367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tx2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F7C15-9514-41E4-9425-554B5638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67" y="898510"/>
            <a:ext cx="5944158" cy="4160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674340" y="2058836"/>
            <a:ext cx="9751060" cy="2147926"/>
          </a:xfrm>
        </p:spPr>
        <p:txBody>
          <a:bodyPr/>
          <a:lstStyle/>
          <a:p>
            <a:r>
              <a:rPr lang="en-MY" dirty="0"/>
              <a:t>Wine Quality 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9796" y="5203746"/>
            <a:ext cx="9751060" cy="10160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Muhammad </a:t>
            </a:r>
            <a:r>
              <a:rPr lang="en-US" dirty="0" err="1"/>
              <a:t>Shazwar</a:t>
            </a:r>
            <a:r>
              <a:rPr lang="en-US" dirty="0"/>
              <a:t> bin </a:t>
            </a:r>
            <a:r>
              <a:rPr lang="en-US" dirty="0" err="1"/>
              <a:t>Anuar</a:t>
            </a:r>
            <a:r>
              <a:rPr lang="en-US" dirty="0"/>
              <a:t> -WIE160015</a:t>
            </a:r>
          </a:p>
          <a:p>
            <a:pPr marL="514350" indent="-514350" algn="l">
              <a:buFont typeface="+mj-lt"/>
              <a:buAutoNum type="arabicPeriod"/>
            </a:pPr>
            <a:r>
              <a:rPr lang="de-DE" dirty="0"/>
              <a:t>Mohamad Aiman Arif bin Mohamat Saat - WIE160010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BFB5E-58AE-4ED7-B414-C056C1182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465904"/>
            <a:ext cx="7938712" cy="5902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110C6-005D-4111-B537-704C9D07A88E}"/>
              </a:ext>
            </a:extLst>
          </p:cNvPr>
          <p:cNvSpPr txBox="1"/>
          <p:nvPr/>
        </p:nvSpPr>
        <p:spPr>
          <a:xfrm>
            <a:off x="6061384" y="6392096"/>
            <a:ext cx="43924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summary</a:t>
            </a:r>
          </a:p>
        </p:txBody>
      </p:sp>
    </p:spTree>
    <p:extLst>
      <p:ext uri="{BB962C8B-B14F-4D97-AF65-F5344CB8AC3E}">
        <p14:creationId xmlns:p14="http://schemas.microsoft.com/office/powerpoint/2010/main" val="35173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4C0E-68FC-4CFC-95C7-C811E7B9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56" y="482600"/>
            <a:ext cx="7484507" cy="5670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CC1D-9702-4C12-853B-84240B5DCDF1}"/>
              </a:ext>
            </a:extLst>
          </p:cNvPr>
          <p:cNvSpPr txBox="1"/>
          <p:nvPr/>
        </p:nvSpPr>
        <p:spPr>
          <a:xfrm>
            <a:off x="5734372" y="6210520"/>
            <a:ext cx="43924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summary</a:t>
            </a:r>
          </a:p>
        </p:txBody>
      </p:sp>
    </p:spTree>
    <p:extLst>
      <p:ext uri="{BB962C8B-B14F-4D97-AF65-F5344CB8AC3E}">
        <p14:creationId xmlns:p14="http://schemas.microsoft.com/office/powerpoint/2010/main" val="5206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83342-759F-4C4F-AE99-651B41C3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265008"/>
            <a:ext cx="6336704" cy="6110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5E896-6C0D-413D-B1FD-A16CC2D02243}"/>
              </a:ext>
            </a:extLst>
          </p:cNvPr>
          <p:cNvSpPr txBox="1"/>
          <p:nvPr/>
        </p:nvSpPr>
        <p:spPr>
          <a:xfrm>
            <a:off x="5266320" y="6422176"/>
            <a:ext cx="43924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report output summary</a:t>
            </a:r>
          </a:p>
        </p:txBody>
      </p:sp>
    </p:spTree>
    <p:extLst>
      <p:ext uri="{BB962C8B-B14F-4D97-AF65-F5344CB8AC3E}">
        <p14:creationId xmlns:p14="http://schemas.microsoft.com/office/powerpoint/2010/main" val="27399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8B92-2B08-48C4-BA20-E9775EA1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03" y="2207061"/>
            <a:ext cx="9951618" cy="2819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CA56F3-3E25-40C0-80E5-E4B5A2FCB012}"/>
              </a:ext>
            </a:extLst>
          </p:cNvPr>
          <p:cNvSpPr/>
          <p:nvPr/>
        </p:nvSpPr>
        <p:spPr>
          <a:xfrm>
            <a:off x="7390556" y="2510898"/>
            <a:ext cx="1828947" cy="1836204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0B65-5F0E-413B-AC8E-BAF6DD96BB7E}"/>
              </a:ext>
            </a:extLst>
          </p:cNvPr>
          <p:cNvSpPr txBox="1"/>
          <p:nvPr/>
        </p:nvSpPr>
        <p:spPr>
          <a:xfrm>
            <a:off x="2710036" y="5031176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diagram with highlighted on data partition node</a:t>
            </a:r>
          </a:p>
        </p:txBody>
      </p:sp>
    </p:spTree>
    <p:extLst>
      <p:ext uri="{BB962C8B-B14F-4D97-AF65-F5344CB8AC3E}">
        <p14:creationId xmlns:p14="http://schemas.microsoft.com/office/powerpoint/2010/main" val="729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88640"/>
            <a:ext cx="10360501" cy="1219200"/>
          </a:xfrm>
        </p:spPr>
        <p:txBody>
          <a:bodyPr anchor="t"/>
          <a:lstStyle/>
          <a:p>
            <a:r>
              <a:rPr lang="en-MY" dirty="0"/>
              <a:t>Data partition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0392F-10EA-4BB4-A2E7-DF71E37A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035489"/>
            <a:ext cx="2891171" cy="4787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64FF4-B2D8-4714-99BC-CE41E78F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70" y="1035489"/>
            <a:ext cx="5616624" cy="4790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42C65-3E09-40DE-847A-B1612534527F}"/>
              </a:ext>
            </a:extLst>
          </p:cNvPr>
          <p:cNvSpPr txBox="1"/>
          <p:nvPr/>
        </p:nvSpPr>
        <p:spPr>
          <a:xfrm>
            <a:off x="943677" y="5949280"/>
            <a:ext cx="349455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attribute table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DAE43-5445-4F3B-87DD-8A568E7C3B6E}"/>
              </a:ext>
            </a:extLst>
          </p:cNvPr>
          <p:cNvSpPr txBox="1"/>
          <p:nvPr/>
        </p:nvSpPr>
        <p:spPr>
          <a:xfrm>
            <a:off x="6611606" y="5949280"/>
            <a:ext cx="45555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data partition output</a:t>
            </a:r>
          </a:p>
        </p:txBody>
      </p:sp>
    </p:spTree>
    <p:extLst>
      <p:ext uri="{BB962C8B-B14F-4D97-AF65-F5344CB8AC3E}">
        <p14:creationId xmlns:p14="http://schemas.microsoft.com/office/powerpoint/2010/main" val="2694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143514"/>
            <a:ext cx="10360501" cy="1219200"/>
          </a:xfrm>
        </p:spPr>
        <p:txBody>
          <a:bodyPr anchor="t"/>
          <a:lstStyle/>
          <a:p>
            <a:r>
              <a:rPr lang="en-MY" dirty="0"/>
              <a:t>Data partition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C4FBD-E4A1-429F-8AD0-05AEC6BA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04" y="753114"/>
            <a:ext cx="7667416" cy="522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84FFA-4EA7-4913-8DA3-B7671C310121}"/>
              </a:ext>
            </a:extLst>
          </p:cNvPr>
          <p:cNvSpPr txBox="1"/>
          <p:nvPr/>
        </p:nvSpPr>
        <p:spPr>
          <a:xfrm>
            <a:off x="4222204" y="6073920"/>
            <a:ext cx="40324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summary</a:t>
            </a:r>
          </a:p>
        </p:txBody>
      </p:sp>
    </p:spTree>
    <p:extLst>
      <p:ext uri="{BB962C8B-B14F-4D97-AF65-F5344CB8AC3E}">
        <p14:creationId xmlns:p14="http://schemas.microsoft.com/office/powerpoint/2010/main" val="8689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8B92-2B08-48C4-BA20-E9775EA1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62" y="2204864"/>
            <a:ext cx="9951618" cy="2819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CA56F3-3E25-40C0-80E5-E4B5A2FCB012}"/>
              </a:ext>
            </a:extLst>
          </p:cNvPr>
          <p:cNvSpPr/>
          <p:nvPr/>
        </p:nvSpPr>
        <p:spPr>
          <a:xfrm>
            <a:off x="9036833" y="3068960"/>
            <a:ext cx="1738099" cy="1116124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C553A-B61E-40FF-88C7-B771726E1A69}"/>
              </a:ext>
            </a:extLst>
          </p:cNvPr>
          <p:cNvSpPr txBox="1"/>
          <p:nvPr/>
        </p:nvSpPr>
        <p:spPr>
          <a:xfrm>
            <a:off x="2494012" y="5102802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diagram with highlighted on decision tree(2) node</a:t>
            </a:r>
          </a:p>
        </p:txBody>
      </p:sp>
    </p:spTree>
    <p:extLst>
      <p:ext uri="{BB962C8B-B14F-4D97-AF65-F5344CB8AC3E}">
        <p14:creationId xmlns:p14="http://schemas.microsoft.com/office/powerpoint/2010/main" val="1658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514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8F14B-E6FC-41A9-A429-2E8E8BF4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43" y="772316"/>
            <a:ext cx="9922023" cy="5320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EF35F-FF95-40E0-984D-EC245D74D02B}"/>
              </a:ext>
            </a:extLst>
          </p:cNvPr>
          <p:cNvSpPr txBox="1"/>
          <p:nvPr/>
        </p:nvSpPr>
        <p:spPr>
          <a:xfrm>
            <a:off x="4294212" y="6119328"/>
            <a:ext cx="460851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result of decision tree(2)</a:t>
            </a:r>
          </a:p>
        </p:txBody>
      </p:sp>
    </p:spTree>
    <p:extLst>
      <p:ext uri="{BB962C8B-B14F-4D97-AF65-F5344CB8AC3E}">
        <p14:creationId xmlns:p14="http://schemas.microsoft.com/office/powerpoint/2010/main" val="33384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113695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A3483-79A8-45F6-B133-90765044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6" y="811681"/>
            <a:ext cx="9616752" cy="5234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5B1A7-8102-46F4-BFB5-7E7655E8E073}"/>
              </a:ext>
            </a:extLst>
          </p:cNvPr>
          <p:cNvSpPr txBox="1"/>
          <p:nvPr/>
        </p:nvSpPr>
        <p:spPr>
          <a:xfrm>
            <a:off x="4222204" y="6073920"/>
            <a:ext cx="5400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score ranking matrix</a:t>
            </a:r>
          </a:p>
        </p:txBody>
      </p:sp>
    </p:spTree>
    <p:extLst>
      <p:ext uri="{BB962C8B-B14F-4D97-AF65-F5344CB8AC3E}">
        <p14:creationId xmlns:p14="http://schemas.microsoft.com/office/powerpoint/2010/main" val="10639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514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EDC8-9063-4BDA-8DFA-BBE10B76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0" y="911134"/>
            <a:ext cx="9510584" cy="5035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429F3-1EE5-4721-BFE0-0B90938B2302}"/>
              </a:ext>
            </a:extLst>
          </p:cNvPr>
          <p:cNvSpPr txBox="1"/>
          <p:nvPr/>
        </p:nvSpPr>
        <p:spPr>
          <a:xfrm>
            <a:off x="4222204" y="6073920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subtree assessment plot and leaves</a:t>
            </a:r>
          </a:p>
        </p:txBody>
      </p:sp>
    </p:spTree>
    <p:extLst>
      <p:ext uri="{BB962C8B-B14F-4D97-AF65-F5344CB8AC3E}">
        <p14:creationId xmlns:p14="http://schemas.microsoft.com/office/powerpoint/2010/main" val="34053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5231" y="116632"/>
            <a:ext cx="10360501" cy="1219200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 err="1"/>
              <a:t>sOURCES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05165A2-AD1F-47EB-8B87-5F825DC3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9" y="1335832"/>
            <a:ext cx="11875845" cy="50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/>
          <a:lstStyle/>
          <a:p>
            <a:r>
              <a:rPr lang="en-MY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171BD-95E0-49BB-8C0F-E4175972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5" y="2276872"/>
            <a:ext cx="11203737" cy="28175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81EB85-A43F-4FB7-9324-1BDB2CDE0DBD}"/>
              </a:ext>
            </a:extLst>
          </p:cNvPr>
          <p:cNvSpPr/>
          <p:nvPr/>
        </p:nvSpPr>
        <p:spPr>
          <a:xfrm rot="10800000">
            <a:off x="9982844" y="4005064"/>
            <a:ext cx="978408" cy="484632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0328A-0732-4ABB-8EB7-38BE58D06365}"/>
              </a:ext>
            </a:extLst>
          </p:cNvPr>
          <p:cNvSpPr txBox="1"/>
          <p:nvPr/>
        </p:nvSpPr>
        <p:spPr>
          <a:xfrm>
            <a:off x="3076619" y="5229200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validation value of quality</a:t>
            </a:r>
          </a:p>
        </p:txBody>
      </p:sp>
    </p:spTree>
    <p:extLst>
      <p:ext uri="{BB962C8B-B14F-4D97-AF65-F5344CB8AC3E}">
        <p14:creationId xmlns:p14="http://schemas.microsoft.com/office/powerpoint/2010/main" val="8546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AE49A-8C77-44EB-9896-27DD8D13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53" y="412139"/>
            <a:ext cx="6977292" cy="6033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5FC57-E811-4167-A539-119C303C1E5B}"/>
              </a:ext>
            </a:extLst>
          </p:cNvPr>
          <p:cNvSpPr txBox="1"/>
          <p:nvPr/>
        </p:nvSpPr>
        <p:spPr>
          <a:xfrm>
            <a:off x="256051" y="5949280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of tree leaf report</a:t>
            </a:r>
          </a:p>
        </p:txBody>
      </p:sp>
    </p:spTree>
    <p:extLst>
      <p:ext uri="{BB962C8B-B14F-4D97-AF65-F5344CB8AC3E}">
        <p14:creationId xmlns:p14="http://schemas.microsoft.com/office/powerpoint/2010/main" val="13527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3CE85-9E31-4C39-B48A-C40C9CC2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30" y="726232"/>
            <a:ext cx="9345763" cy="4968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71539-D383-42CB-981A-D1969E08E11E}"/>
              </a:ext>
            </a:extLst>
          </p:cNvPr>
          <p:cNvSpPr txBox="1"/>
          <p:nvPr/>
        </p:nvSpPr>
        <p:spPr>
          <a:xfrm>
            <a:off x="3178087" y="5790136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leaf statistics for 11 leaf</a:t>
            </a:r>
          </a:p>
        </p:txBody>
      </p:sp>
    </p:spTree>
    <p:extLst>
      <p:ext uri="{BB962C8B-B14F-4D97-AF65-F5344CB8AC3E}">
        <p14:creationId xmlns:p14="http://schemas.microsoft.com/office/powerpoint/2010/main" val="26890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017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B077-0089-4218-B121-B0D9B687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37" y="782617"/>
            <a:ext cx="9394750" cy="532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F7DEF-E0D3-40E6-B8E4-B8FDC2B41776}"/>
              </a:ext>
            </a:extLst>
          </p:cNvPr>
          <p:cNvSpPr txBox="1"/>
          <p:nvPr/>
        </p:nvSpPr>
        <p:spPr>
          <a:xfrm>
            <a:off x="3502124" y="6104886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decision tree with 2 branch</a:t>
            </a:r>
          </a:p>
        </p:txBody>
      </p:sp>
    </p:spTree>
    <p:extLst>
      <p:ext uri="{BB962C8B-B14F-4D97-AF65-F5344CB8AC3E}">
        <p14:creationId xmlns:p14="http://schemas.microsoft.com/office/powerpoint/2010/main" val="34105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8B92-2B08-48C4-BA20-E9775EA1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62" y="2204864"/>
            <a:ext cx="9951618" cy="2819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CA56F3-3E25-40C0-80E5-E4B5A2FCB012}"/>
              </a:ext>
            </a:extLst>
          </p:cNvPr>
          <p:cNvSpPr/>
          <p:nvPr/>
        </p:nvSpPr>
        <p:spPr>
          <a:xfrm>
            <a:off x="9127681" y="3908527"/>
            <a:ext cx="1738099" cy="1116124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875E0-0466-4E51-B9A6-F893E2563A6E}"/>
              </a:ext>
            </a:extLst>
          </p:cNvPr>
          <p:cNvSpPr txBox="1"/>
          <p:nvPr/>
        </p:nvSpPr>
        <p:spPr>
          <a:xfrm>
            <a:off x="2494012" y="5102802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diagram with highlighted on decision tree(3) node</a:t>
            </a:r>
          </a:p>
        </p:txBody>
      </p:sp>
    </p:spTree>
    <p:extLst>
      <p:ext uri="{BB962C8B-B14F-4D97-AF65-F5344CB8AC3E}">
        <p14:creationId xmlns:p14="http://schemas.microsoft.com/office/powerpoint/2010/main" val="164446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/>
          <a:lstStyle/>
          <a:p>
            <a:r>
              <a:rPr lang="en-MY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B0B2A-FB43-4917-AEF6-73D36313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04" y="395977"/>
            <a:ext cx="7344816" cy="6240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4F764-47CD-4006-8B06-1F5BADC48E5E}"/>
              </a:ext>
            </a:extLst>
          </p:cNvPr>
          <p:cNvSpPr txBox="1"/>
          <p:nvPr/>
        </p:nvSpPr>
        <p:spPr>
          <a:xfrm>
            <a:off x="117748" y="5589240"/>
            <a:ext cx="374441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of tree leaf report</a:t>
            </a:r>
          </a:p>
        </p:txBody>
      </p:sp>
    </p:spTree>
    <p:extLst>
      <p:ext uri="{BB962C8B-B14F-4D97-AF65-F5344CB8AC3E}">
        <p14:creationId xmlns:p14="http://schemas.microsoft.com/office/powerpoint/2010/main" val="28321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E3F3D-BDC1-4696-8D36-1CDE30AD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80" y="750612"/>
            <a:ext cx="9577064" cy="5088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BC19C-3153-4AC2-8592-8A1CB7C852F7}"/>
              </a:ext>
            </a:extLst>
          </p:cNvPr>
          <p:cNvSpPr txBox="1"/>
          <p:nvPr/>
        </p:nvSpPr>
        <p:spPr>
          <a:xfrm>
            <a:off x="4222204" y="6073920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subtree assessment plot and leaves</a:t>
            </a:r>
          </a:p>
        </p:txBody>
      </p:sp>
    </p:spTree>
    <p:extLst>
      <p:ext uri="{BB962C8B-B14F-4D97-AF65-F5344CB8AC3E}">
        <p14:creationId xmlns:p14="http://schemas.microsoft.com/office/powerpoint/2010/main" val="8363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5A486-A68C-4A3D-83F5-5C8A2C10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836712"/>
            <a:ext cx="11521280" cy="4775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BEDFF9-7D13-4C1E-8E14-1A817DDC8586}"/>
              </a:ext>
            </a:extLst>
          </p:cNvPr>
          <p:cNvSpPr txBox="1"/>
          <p:nvPr/>
        </p:nvSpPr>
        <p:spPr>
          <a:xfrm>
            <a:off x="3718148" y="5679656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decision tree with 3 branch</a:t>
            </a:r>
          </a:p>
        </p:txBody>
      </p:sp>
    </p:spTree>
    <p:extLst>
      <p:ext uri="{BB962C8B-B14F-4D97-AF65-F5344CB8AC3E}">
        <p14:creationId xmlns:p14="http://schemas.microsoft.com/office/powerpoint/2010/main" val="399591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AB28-57DD-40FC-9481-A1548B00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43514"/>
            <a:ext cx="10360501" cy="1219200"/>
          </a:xfrm>
        </p:spPr>
        <p:txBody>
          <a:bodyPr/>
          <a:lstStyle/>
          <a:p>
            <a:r>
              <a:rPr lang="en-MY" dirty="0"/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9C409-9583-4124-9FAD-B9E3EF4F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044801"/>
            <a:ext cx="8455856" cy="276839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897B675-5CFF-4B9F-9B29-314B4AB96601}"/>
              </a:ext>
            </a:extLst>
          </p:cNvPr>
          <p:cNvSpPr/>
          <p:nvPr/>
        </p:nvSpPr>
        <p:spPr>
          <a:xfrm>
            <a:off x="9046740" y="3186684"/>
            <a:ext cx="978408" cy="484632"/>
          </a:xfrm>
          <a:prstGeom prst="lef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8549-D564-4735-85EB-AD9B03F6990C}"/>
              </a:ext>
            </a:extLst>
          </p:cNvPr>
          <p:cNvSpPr txBox="1"/>
          <p:nvPr/>
        </p:nvSpPr>
        <p:spPr>
          <a:xfrm>
            <a:off x="3358108" y="4895019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validation value of quality</a:t>
            </a:r>
          </a:p>
        </p:txBody>
      </p:sp>
    </p:spTree>
    <p:extLst>
      <p:ext uri="{BB962C8B-B14F-4D97-AF65-F5344CB8AC3E}">
        <p14:creationId xmlns:p14="http://schemas.microsoft.com/office/powerpoint/2010/main" val="349068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8B92-2B08-48C4-BA20-E9775EA1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2019106"/>
            <a:ext cx="9951618" cy="281978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A5B2B9F-8819-4EAB-88E7-3DF46F6BBDA6}"/>
              </a:ext>
            </a:extLst>
          </p:cNvPr>
          <p:cNvSpPr/>
          <p:nvPr/>
        </p:nvSpPr>
        <p:spPr>
          <a:xfrm>
            <a:off x="9864081" y="3429000"/>
            <a:ext cx="694827" cy="889044"/>
          </a:xfrm>
          <a:prstGeom prst="rightBrace">
            <a:avLst/>
          </a:prstGeom>
          <a:ln w="57150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4DCA3-CB52-4DF5-9BA1-7FAA6A2802B0}"/>
              </a:ext>
            </a:extLst>
          </p:cNvPr>
          <p:cNvSpPr/>
          <p:nvPr/>
        </p:nvSpPr>
        <p:spPr>
          <a:xfrm>
            <a:off x="10792655" y="3661156"/>
            <a:ext cx="137281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MY" dirty="0"/>
              <a:t>Compare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D8411-DCCE-42AD-9CBF-0456A0EA7F72}"/>
              </a:ext>
            </a:extLst>
          </p:cNvPr>
          <p:cNvSpPr txBox="1"/>
          <p:nvPr/>
        </p:nvSpPr>
        <p:spPr>
          <a:xfrm>
            <a:off x="2998068" y="4838893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Compare decision tree(2) and decision tree(3)</a:t>
            </a:r>
          </a:p>
        </p:txBody>
      </p:sp>
    </p:spTree>
    <p:extLst>
      <p:ext uri="{BB962C8B-B14F-4D97-AF65-F5344CB8AC3E}">
        <p14:creationId xmlns:p14="http://schemas.microsoft.com/office/powerpoint/2010/main" val="12848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BD69-074C-479A-B334-2E57D659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908720"/>
            <a:ext cx="10360501" cy="4470400"/>
          </a:xfrm>
        </p:spPr>
        <p:txBody>
          <a:bodyPr/>
          <a:lstStyle/>
          <a:p>
            <a:r>
              <a:rPr lang="en-MY" dirty="0"/>
              <a:t>Analysis Goal</a:t>
            </a:r>
          </a:p>
          <a:p>
            <a:pPr lvl="1"/>
            <a:r>
              <a:rPr lang="en-MY" dirty="0"/>
              <a:t>To identify the what factor that make the good wine</a:t>
            </a:r>
          </a:p>
          <a:p>
            <a:endParaRPr lang="en-MY" dirty="0"/>
          </a:p>
          <a:p>
            <a:r>
              <a:rPr lang="en-MY" dirty="0"/>
              <a:t>Analysis Data</a:t>
            </a:r>
          </a:p>
          <a:p>
            <a:pPr lvl="1"/>
            <a:r>
              <a:rPr lang="en-MY" dirty="0"/>
              <a:t>Extracted from the red wine research </a:t>
            </a:r>
          </a:p>
          <a:p>
            <a:pPr lvl="1"/>
            <a:r>
              <a:rPr lang="en-MY" dirty="0"/>
              <a:t>Inputs include objective tests (e.g. PH values)</a:t>
            </a:r>
          </a:p>
          <a:p>
            <a:pPr lvl="1"/>
            <a:r>
              <a:rPr lang="en-MY" dirty="0"/>
              <a:t>The output is based on sensory data (median of at least 3 evaluations made by wine experts)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6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815"/>
            <a:ext cx="10360501" cy="1219200"/>
          </a:xfrm>
        </p:spPr>
        <p:txBody>
          <a:bodyPr anchor="t"/>
          <a:lstStyle/>
          <a:p>
            <a:r>
              <a:rPr lang="en-MY" dirty="0"/>
              <a:t>Decision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B822C-8FD2-4924-9C27-E7B60B03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0" y="3779063"/>
            <a:ext cx="8051136" cy="2530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D4213-BC67-4E85-84F4-4CBD5DAC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7" y="1186542"/>
            <a:ext cx="8067261" cy="253049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D9A02DD-B4E5-4480-819D-ED9D04A52911}"/>
              </a:ext>
            </a:extLst>
          </p:cNvPr>
          <p:cNvSpPr/>
          <p:nvPr/>
        </p:nvSpPr>
        <p:spPr>
          <a:xfrm>
            <a:off x="7174532" y="2231850"/>
            <a:ext cx="1053831" cy="477767"/>
          </a:xfrm>
          <a:prstGeom prst="lef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270F04-574D-49DF-8530-AD5B011F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2307888"/>
            <a:ext cx="3456384" cy="288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97054A-F84E-45EB-B194-945BDEC1806E}"/>
              </a:ext>
            </a:extLst>
          </p:cNvPr>
          <p:cNvSpPr txBox="1"/>
          <p:nvPr/>
        </p:nvSpPr>
        <p:spPr>
          <a:xfrm>
            <a:off x="2581538" y="6309553"/>
            <a:ext cx="583264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Compare decision tree(2) and decision tree(3)</a:t>
            </a:r>
          </a:p>
        </p:txBody>
      </p:sp>
    </p:spTree>
    <p:extLst>
      <p:ext uri="{BB962C8B-B14F-4D97-AF65-F5344CB8AC3E}">
        <p14:creationId xmlns:p14="http://schemas.microsoft.com/office/powerpoint/2010/main" val="38683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3423-7C7D-485D-8161-6407EF9D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2636912"/>
            <a:ext cx="10360501" cy="4470400"/>
          </a:xfrm>
        </p:spPr>
        <p:txBody>
          <a:bodyPr>
            <a:normAutofit/>
          </a:bodyPr>
          <a:lstStyle/>
          <a:p>
            <a:pPr algn="ctr"/>
            <a:r>
              <a:rPr lang="en-MY" sz="6600" dirty="0"/>
              <a:t>THANKS </a:t>
            </a:r>
            <a:r>
              <a:rPr lang="en-MY" sz="6600" dirty="0">
                <a:sym typeface="Wingdings" panose="05000000000000000000" pitchFamily="2" charset="2"/>
              </a:rPr>
              <a:t></a:t>
            </a:r>
            <a:r>
              <a:rPr lang="en-MY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86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621-618B-4068-A1E3-DE3416D7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8B92-2B08-48C4-BA20-E9775EA1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03" y="2207061"/>
            <a:ext cx="9951618" cy="28197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CA56F3-3E25-40C0-80E5-E4B5A2FCB012}"/>
              </a:ext>
            </a:extLst>
          </p:cNvPr>
          <p:cNvSpPr/>
          <p:nvPr/>
        </p:nvSpPr>
        <p:spPr>
          <a:xfrm>
            <a:off x="5179938" y="2348880"/>
            <a:ext cx="1828947" cy="1836204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DFB5F-F96A-4BA2-A5BA-F5DE812E342B}"/>
              </a:ext>
            </a:extLst>
          </p:cNvPr>
          <p:cNvSpPr txBox="1"/>
          <p:nvPr/>
        </p:nvSpPr>
        <p:spPr>
          <a:xfrm>
            <a:off x="2710036" y="5031176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diagram with highlighted on cluster node</a:t>
            </a:r>
          </a:p>
        </p:txBody>
      </p:sp>
    </p:spTree>
    <p:extLst>
      <p:ext uri="{BB962C8B-B14F-4D97-AF65-F5344CB8AC3E}">
        <p14:creationId xmlns:p14="http://schemas.microsoft.com/office/powerpoint/2010/main" val="15743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218232"/>
            <a:ext cx="10360501" cy="1219200"/>
          </a:xfrm>
        </p:spPr>
        <p:txBody>
          <a:bodyPr anchor="t"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550C52-9037-4F8F-9317-11151C4B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102" y="827832"/>
            <a:ext cx="9090619" cy="4937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44BD0-E80B-4DDF-ACC7-2403BD55454C}"/>
              </a:ext>
            </a:extLst>
          </p:cNvPr>
          <p:cNvSpPr txBox="1"/>
          <p:nvPr/>
        </p:nvSpPr>
        <p:spPr>
          <a:xfrm>
            <a:off x="2638028" y="5765800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result when cluster node run</a:t>
            </a:r>
          </a:p>
        </p:txBody>
      </p:sp>
    </p:spTree>
    <p:extLst>
      <p:ext uri="{BB962C8B-B14F-4D97-AF65-F5344CB8AC3E}">
        <p14:creationId xmlns:p14="http://schemas.microsoft.com/office/powerpoint/2010/main" val="36419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216136"/>
            <a:ext cx="10360501" cy="1219200"/>
          </a:xfrm>
        </p:spPr>
        <p:txBody>
          <a:bodyPr anchor="t"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FAAAF3-CDD5-4B18-ABDC-CFF934BD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186" y="851970"/>
            <a:ext cx="9220452" cy="4937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DE163-F98C-4C1E-BE06-754AAB6CB488}"/>
              </a:ext>
            </a:extLst>
          </p:cNvPr>
          <p:cNvSpPr txBox="1"/>
          <p:nvPr/>
        </p:nvSpPr>
        <p:spPr>
          <a:xfrm>
            <a:off x="4294212" y="5811980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segment plot</a:t>
            </a:r>
          </a:p>
        </p:txBody>
      </p:sp>
    </p:spTree>
    <p:extLst>
      <p:ext uri="{BB962C8B-B14F-4D97-AF65-F5344CB8AC3E}">
        <p14:creationId xmlns:p14="http://schemas.microsoft.com/office/powerpoint/2010/main" val="29129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49" y="188640"/>
            <a:ext cx="10360501" cy="1219200"/>
          </a:xfrm>
        </p:spPr>
        <p:txBody>
          <a:bodyPr anchor="t"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3FD55-CD88-423E-8FF2-0F1F4DE0E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088" y="996020"/>
            <a:ext cx="9070648" cy="486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FD083-C2AF-4ECB-BB23-C54BCA375764}"/>
              </a:ext>
            </a:extLst>
          </p:cNvPr>
          <p:cNvSpPr txBox="1"/>
          <p:nvPr/>
        </p:nvSpPr>
        <p:spPr>
          <a:xfrm>
            <a:off x="4438228" y="5870770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segment size</a:t>
            </a:r>
          </a:p>
        </p:txBody>
      </p:sp>
    </p:spTree>
    <p:extLst>
      <p:ext uri="{BB962C8B-B14F-4D97-AF65-F5344CB8AC3E}">
        <p14:creationId xmlns:p14="http://schemas.microsoft.com/office/powerpoint/2010/main" val="5619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591"/>
            <a:ext cx="10360501" cy="1219200"/>
          </a:xfrm>
        </p:spPr>
        <p:txBody>
          <a:bodyPr anchor="t"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07384-C4E2-4540-9D82-8B73F9D0D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907" y="620688"/>
            <a:ext cx="9247010" cy="499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1B6AD-3DF6-474D-AAE5-A8C8E8F03A96}"/>
              </a:ext>
            </a:extLst>
          </p:cNvPr>
          <p:cNvSpPr txBox="1"/>
          <p:nvPr/>
        </p:nvSpPr>
        <p:spPr>
          <a:xfrm>
            <a:off x="3934172" y="5586693"/>
            <a:ext cx="899667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mean statistics</a:t>
            </a:r>
          </a:p>
        </p:txBody>
      </p:sp>
    </p:spTree>
    <p:extLst>
      <p:ext uri="{BB962C8B-B14F-4D97-AF65-F5344CB8AC3E}">
        <p14:creationId xmlns:p14="http://schemas.microsoft.com/office/powerpoint/2010/main" val="37933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34DA-12B5-4EBA-B55B-A572ABB9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cLUSTER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2B8D0-65A2-47AD-B146-8E50223B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54906"/>
            <a:ext cx="4968552" cy="634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09627-1384-4500-9207-F3EEDBC320F8}"/>
              </a:ext>
            </a:extLst>
          </p:cNvPr>
          <p:cNvSpPr txBox="1"/>
          <p:nvPr/>
        </p:nvSpPr>
        <p:spPr>
          <a:xfrm>
            <a:off x="2277988" y="5759925"/>
            <a:ext cx="43924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MY" sz="1800" i="1" dirty="0"/>
              <a:t>Diagram shows the output summary</a:t>
            </a:r>
          </a:p>
        </p:txBody>
      </p:sp>
    </p:spTree>
    <p:extLst>
      <p:ext uri="{BB962C8B-B14F-4D97-AF65-F5344CB8AC3E}">
        <p14:creationId xmlns:p14="http://schemas.microsoft.com/office/powerpoint/2010/main" val="696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Radial 16x9">
  <a:themeElements>
    <a:clrScheme name="RedRadial_16x9">
      <a:dk1>
        <a:sysClr val="windowText" lastClr="000000"/>
      </a:dk1>
      <a:lt1>
        <a:sysClr val="window" lastClr="FFFFFF"/>
      </a:lt1>
      <a:dk2>
        <a:srgbClr val="960000"/>
      </a:dk2>
      <a:lt2>
        <a:srgbClr val="BCB49E"/>
      </a:lt2>
      <a:accent1>
        <a:srgbClr val="DDA859"/>
      </a:accent1>
      <a:accent2>
        <a:srgbClr val="968A68"/>
      </a:accent2>
      <a:accent3>
        <a:srgbClr val="D3432B"/>
      </a:accent3>
      <a:accent4>
        <a:srgbClr val="BD9B47"/>
      </a:accent4>
      <a:accent5>
        <a:srgbClr val="618F91"/>
      </a:accent5>
      <a:accent6>
        <a:srgbClr val="DD7323"/>
      </a:accent6>
      <a:hlink>
        <a:srgbClr val="DDA859"/>
      </a:hlink>
      <a:folHlink>
        <a:srgbClr val="968A68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5.potx" id="{50B211C3-0308-4A23-B662-EA2AE6F4DF70}" vid="{1581190B-70AB-4E5E-B6DA-D42AF0078983}"/>
    </a:ext>
  </a:extLst>
</a:theme>
</file>

<file path=ppt/theme/theme2.xml><?xml version="1.0" encoding="utf-8"?>
<a:theme xmlns:a="http://schemas.openxmlformats.org/drawingml/2006/main" name="Office Theme">
  <a:themeElements>
    <a:clrScheme name="RedRadial_16x9">
      <a:dk1>
        <a:sysClr val="windowText" lastClr="000000"/>
      </a:dk1>
      <a:lt1>
        <a:sysClr val="window" lastClr="FFFFFF"/>
      </a:lt1>
      <a:dk2>
        <a:srgbClr val="960000"/>
      </a:dk2>
      <a:lt2>
        <a:srgbClr val="BCB49E"/>
      </a:lt2>
      <a:accent1>
        <a:srgbClr val="DDA859"/>
      </a:accent1>
      <a:accent2>
        <a:srgbClr val="968A68"/>
      </a:accent2>
      <a:accent3>
        <a:srgbClr val="D3432B"/>
      </a:accent3>
      <a:accent4>
        <a:srgbClr val="BD9B47"/>
      </a:accent4>
      <a:accent5>
        <a:srgbClr val="618F91"/>
      </a:accent5>
      <a:accent6>
        <a:srgbClr val="DD7323"/>
      </a:accent6>
      <a:hlink>
        <a:srgbClr val="DDA859"/>
      </a:hlink>
      <a:folHlink>
        <a:srgbClr val="968A68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Radial_16x9">
      <a:dk1>
        <a:sysClr val="windowText" lastClr="000000"/>
      </a:dk1>
      <a:lt1>
        <a:sysClr val="window" lastClr="FFFFFF"/>
      </a:lt1>
      <a:dk2>
        <a:srgbClr val="960000"/>
      </a:dk2>
      <a:lt2>
        <a:srgbClr val="BCB49E"/>
      </a:lt2>
      <a:accent1>
        <a:srgbClr val="DDA859"/>
      </a:accent1>
      <a:accent2>
        <a:srgbClr val="968A68"/>
      </a:accent2>
      <a:accent3>
        <a:srgbClr val="D3432B"/>
      </a:accent3>
      <a:accent4>
        <a:srgbClr val="BD9B47"/>
      </a:accent4>
      <a:accent5>
        <a:srgbClr val="618F91"/>
      </a:accent5>
      <a:accent6>
        <a:srgbClr val="DD7323"/>
      </a:accent6>
      <a:hlink>
        <a:srgbClr val="DDA859"/>
      </a:hlink>
      <a:folHlink>
        <a:srgbClr val="968A68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 radial lines presentation (widescreen)</Template>
  <TotalTime>10092</TotalTime>
  <Words>328</Words>
  <Application>Microsoft Office PowerPoint</Application>
  <PresentationFormat>Custom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Cambria</vt:lpstr>
      <vt:lpstr>Red Radial 16x9</vt:lpstr>
      <vt:lpstr>Wine Quality </vt:lpstr>
      <vt:lpstr>Dataset sOURCES</vt:lpstr>
      <vt:lpstr>PowerPoint Presentation</vt:lpstr>
      <vt:lpstr>dIAGRAM</vt:lpstr>
      <vt:lpstr>cLUSTER</vt:lpstr>
      <vt:lpstr>cLUSTER</vt:lpstr>
      <vt:lpstr>cLUSTER</vt:lpstr>
      <vt:lpstr>cLUSTER</vt:lpstr>
      <vt:lpstr>cLUSTER</vt:lpstr>
      <vt:lpstr>cLUSTER</vt:lpstr>
      <vt:lpstr>cLUSTER</vt:lpstr>
      <vt:lpstr>cLUSTER</vt:lpstr>
      <vt:lpstr>dIAGRAM</vt:lpstr>
      <vt:lpstr>Data partition</vt:lpstr>
      <vt:lpstr>Data partition</vt:lpstr>
      <vt:lpstr>dIAGRAM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dIAGRAM</vt:lpstr>
      <vt:lpstr>DECISION TREE</vt:lpstr>
      <vt:lpstr>DECISION TREE</vt:lpstr>
      <vt:lpstr>DECISION TREE</vt:lpstr>
      <vt:lpstr>DECISION TREE</vt:lpstr>
      <vt:lpstr>dIAGRAM</vt:lpstr>
      <vt:lpstr>Decision tree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</dc:title>
  <dc:creator>MUHAMMAD SHAZWAR BIN ANUAR</dc:creator>
  <cp:lastModifiedBy>MUHAMMAD SHAZWAR BIN ANUAR</cp:lastModifiedBy>
  <cp:revision>28</cp:revision>
  <dcterms:created xsi:type="dcterms:W3CDTF">2019-10-01T02:29:49Z</dcterms:created>
  <dcterms:modified xsi:type="dcterms:W3CDTF">2019-12-16T15:04:15Z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